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Solar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Easy &amp; Fun Guide to Our Cosmic Neighborhood!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749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Explore Our Cosmic Home!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326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Solar System is a fascinating place, full of wonders from the fiery Sun to distant ice giants and tiny meteoroids.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13615"/>
            <a:ext cx="7556421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Keep exploring and learning about our incredible cosmic neighborhood!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🚀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288"/>
            <a:ext cx="7436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is the Solar System?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3467695"/>
            <a:ext cx="121920" cy="24566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Cosmic Family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42524" y="4215408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Made up of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and all objects orbiting it, including planets, moons, asteroids, comets, and meteoroids.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3467695"/>
            <a:ext cx="121920" cy="24566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Ancient Origins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65696" y="4215408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Formed 4.6 billion years ago from a giant cloud of gas and dust.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467695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467695"/>
            <a:ext cx="121920" cy="245661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Sun's Dominance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8868" y="4215408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Fun Fact: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The Sun makes up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99.8%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of the Solar System's mass!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Sun: Our Star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6342102" cy="1600319"/>
          </a:xfrm>
          <a:prstGeom prst="roundRect">
            <a:avLst>
              <a:gd name="adj" fmla="val 193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780377" y="195857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Giant Ball of Gas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780377" y="2486858"/>
            <a:ext cx="592990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huge ball of hot, glowing gases, primarily hydrogen and helium.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4280" y="3558897"/>
            <a:ext cx="6342102" cy="1270397"/>
          </a:xfrm>
          <a:prstGeom prst="roundRect">
            <a:avLst>
              <a:gd name="adj" fmla="val 2435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780377" y="376499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Life-Giving Energy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780377" y="4293275"/>
            <a:ext cx="592990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light, heat, and energy essential for all planets.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5035391"/>
            <a:ext cx="6342102" cy="1270397"/>
          </a:xfrm>
          <a:prstGeom prst="roundRect">
            <a:avLst>
              <a:gd name="adj" fmla="val 2435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780377" y="524148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Extreme Heat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80377" y="5769769"/>
            <a:ext cx="592990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Surface temperature reaches about 5,500°C!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8050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8 Planets: Rocky Worlds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87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Order from the Sun: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My Very Educated Mother Just Served Us Noodles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96772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70439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84810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Mercury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8988" y="384810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Rocky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824" y="384810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Fastest planet (88-day year)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35471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449841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Venus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8988" y="449841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Rocky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449841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Hottest planet (thick CO₂ atmosphere)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00503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14873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Earth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288988" y="514873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Rocky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514873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Only planet with life!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65535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343" y="579905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288988" y="579905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Rocky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545824" y="579905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Called the "Red Planet" (iron oxide)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311"/>
            <a:ext cx="8734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8 Planets: Gas &amp; Ice Giants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8718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8633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23004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Jupiter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8988" y="323004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Gas Giant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23004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Largest planet (Great Red Spot storm)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73665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38803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Saturn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88988" y="388036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Gas Giant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5824" y="388036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Beautiful rings (made of ice &amp; rock)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3869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343" y="453068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Uranus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288988" y="453068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Ice Giant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5824" y="453068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Rotates sideways! ♅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03729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18100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Neptune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288988" y="5181005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Ice Giant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5824" y="518100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Windiest planet (2,100 km/h winds!)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59503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Bonus: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Pluto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now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dwarf planet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!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1487"/>
            <a:ext cx="72409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Other Cosmic Neighbors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8389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2477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Natural satellites orbiting planets (Earth has 1, Jupiter has 95+!).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58389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434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Asteroids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924776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Rocky objects, mostly found in the Asteroid Belt.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042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Comets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44509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"Dirty snowballs" with glowing tails (e.g., Halley's Comet).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104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Meteoroids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44509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Small rocks that burn up as "shooting stars."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60345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Ceres: The Dwarf Planet Asteroid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83485" y="1752481"/>
            <a:ext cx="6032897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☄️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Did You Know?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The biggest asteroid,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Ceres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is also a dwarf planet!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574280" y="1752481"/>
            <a:ext cx="22860" cy="682704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6" name="Text 3"/>
          <p:cNvSpPr/>
          <p:nvPr/>
        </p:nvSpPr>
        <p:spPr>
          <a:xfrm>
            <a:off x="7574280" y="266711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Ceres is the largest object in the asteroid belt between Mars and Jupiter, making it unique as both an asteroid and a dwarf planet.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51246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Its classification as a dwarf planet highlights its significant size and hydrothermal activity, setting it apart from other asteroids.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05100"/>
            <a:ext cx="58081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Earth is Special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3945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Liquid Water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443579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Has abundant liquid water in oceans and rivers, crucial for life.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5973008" y="3945374"/>
            <a:ext cx="3370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Protective Atmosphere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73008" y="443579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Features an atmosphere rich in oxygen, vital for breathing.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86750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10415111" y="3945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Perfect Distance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15111" y="443579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Located at the ideal distance from the Sun – not too hot or too cold.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84942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Earth's Unique Conditions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Earth's unique combination of liquid water, a breathable atmosphere, and its optimal distance from the Sun creates the perfect conditions for life to thrive.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8813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These factors allow for a stable climate and diverse ecosystems, making our planet truly exceptional in the Solar System.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2025-08-12T12:48:05Z</dcterms:created>
  <dcterms:modified xsi:type="dcterms:W3CDTF">2025-08-12T12:48:05Z</dcterms:modified>
</cp:coreProperties>
</file>